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4"/>
  </p:notesMasterIdLst>
  <p:sldIdLst>
    <p:sldId id="256" r:id="rId3"/>
    <p:sldId id="291" r:id="rId4"/>
    <p:sldId id="257" r:id="rId5"/>
    <p:sldId id="258" r:id="rId6"/>
    <p:sldId id="260" r:id="rId7"/>
    <p:sldId id="289" r:id="rId8"/>
    <p:sldId id="261" r:id="rId9"/>
    <p:sldId id="262" r:id="rId10"/>
    <p:sldId id="293" r:id="rId11"/>
    <p:sldId id="280" r:id="rId12"/>
    <p:sldId id="288" r:id="rId13"/>
    <p:sldId id="267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10" r:id="rId22"/>
    <p:sldId id="309" r:id="rId23"/>
    <p:sldId id="306" r:id="rId24"/>
    <p:sldId id="307" r:id="rId25"/>
    <p:sldId id="263" r:id="rId26"/>
    <p:sldId id="266" r:id="rId27"/>
    <p:sldId id="265" r:id="rId28"/>
    <p:sldId id="299" r:id="rId29"/>
    <p:sldId id="300" r:id="rId30"/>
    <p:sldId id="297" r:id="rId31"/>
    <p:sldId id="301" r:id="rId32"/>
    <p:sldId id="268" r:id="rId33"/>
    <p:sldId id="319" r:id="rId34"/>
    <p:sldId id="290" r:id="rId35"/>
    <p:sldId id="317" r:id="rId36"/>
    <p:sldId id="312" r:id="rId37"/>
    <p:sldId id="313" r:id="rId38"/>
    <p:sldId id="322" r:id="rId39"/>
    <p:sldId id="324" r:id="rId40"/>
    <p:sldId id="326" r:id="rId41"/>
    <p:sldId id="327" r:id="rId42"/>
    <p:sldId id="328" r:id="rId43"/>
    <p:sldId id="292" r:id="rId44"/>
    <p:sldId id="374" r:id="rId45"/>
    <p:sldId id="321" r:id="rId46"/>
    <p:sldId id="294" r:id="rId47"/>
    <p:sldId id="296" r:id="rId48"/>
    <p:sldId id="295" r:id="rId49"/>
    <p:sldId id="381" r:id="rId50"/>
    <p:sldId id="383" r:id="rId51"/>
    <p:sldId id="385" r:id="rId52"/>
    <p:sldId id="384" r:id="rId53"/>
    <p:sldId id="379" r:id="rId54"/>
    <p:sldId id="375" r:id="rId55"/>
    <p:sldId id="376" r:id="rId56"/>
    <p:sldId id="380" r:id="rId57"/>
    <p:sldId id="323" r:id="rId58"/>
    <p:sldId id="386" r:id="rId59"/>
    <p:sldId id="387" r:id="rId60"/>
    <p:sldId id="371" r:id="rId61"/>
    <p:sldId id="264" r:id="rId62"/>
    <p:sldId id="25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second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Consumer prefetch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/>
              <a:t>https://www.igvita.com/2012/07/19/latency-the-new-web-performance-bottleneck/</a:t>
            </a:r>
          </a:p>
          <a:p>
            <a:r>
              <a:rPr lang="en-US" dirty="0"/>
              <a:t>https://docs.google.com/a/chromium.org/viewer?a=v&amp;pid=sites&amp;srcid=Y2hyb21pdW0ub3JnfGRldnxneDoxMzcyOWI1N2I4YzI3NzE2</a:t>
            </a:r>
          </a:p>
          <a:p>
            <a:r>
              <a:rPr lang="en-US" dirty="0"/>
              <a:t>https://www.cloudping.co/</a:t>
            </a:r>
          </a:p>
          <a:p>
            <a:r>
              <a:rPr lang="en-US" dirty="0"/>
              <a:t>https://aws-latency-test.com/</a:t>
            </a:r>
          </a:p>
          <a:p>
            <a:r>
              <a:rPr lang="en-US" dirty="0"/>
              <a:t>https://colin-scott.github.io/personal_website/research/interactive_latency.html</a:t>
            </a:r>
          </a:p>
          <a:p>
            <a:r>
              <a:rPr lang="en-US" dirty="0"/>
              <a:t>https://gist.github.com/jboner/2841832</a:t>
            </a:r>
          </a:p>
          <a:p>
            <a:r>
              <a:rPr lang="en-US" dirty="0"/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84685-1095-E2AE-A0DA-CC8C90922B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45" y="6492875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1.svg"/><Relationship Id="rId9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2669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queue length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latency / sum(execution time / parallelism)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254"/>
            <a:ext cx="12192000" cy="60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FCD6C-C3A8-C57D-341C-49664AFF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9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59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475645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1256</Words>
  <Application>Microsoft Office PowerPoint</Application>
  <PresentationFormat>Widescreen</PresentationFormat>
  <Paragraphs>414</Paragraphs>
  <Slides>61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PowerPoint Presentation</vt:lpstr>
      <vt:lpstr>WHY?</vt:lpstr>
      <vt:lpstr>Characteristics</vt:lpstr>
      <vt:lpstr>PowerPoint Presentation</vt:lpstr>
      <vt:lpstr>Driving Forces</vt:lpstr>
      <vt:lpstr>Latency</vt:lpstr>
      <vt:lpstr>Latency</vt:lpstr>
      <vt:lpstr>Latency</vt:lpstr>
      <vt:lpstr>Availability</vt:lpstr>
      <vt:lpstr>Availability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PowerPoint Presentation</vt:lpstr>
      <vt:lpstr>PowerPoint Presentation</vt:lpstr>
      <vt:lpstr>Thank You!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291</cp:revision>
  <dcterms:created xsi:type="dcterms:W3CDTF">2023-01-23T13:24:30Z</dcterms:created>
  <dcterms:modified xsi:type="dcterms:W3CDTF">2023-02-27T13:59:46Z</dcterms:modified>
</cp:coreProperties>
</file>